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5" r:id="rId9"/>
    <p:sldId id="264" r:id="rId10"/>
    <p:sldId id="263" r:id="rId11"/>
    <p:sldId id="262" r:id="rId12"/>
    <p:sldId id="276" r:id="rId13"/>
    <p:sldId id="277" r:id="rId14"/>
    <p:sldId id="267" r:id="rId15"/>
    <p:sldId id="273" r:id="rId16"/>
    <p:sldId id="268" r:id="rId17"/>
    <p:sldId id="274" r:id="rId18"/>
    <p:sldId id="269" r:id="rId19"/>
    <p:sldId id="275" r:id="rId20"/>
    <p:sldId id="270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113" d="100"/>
          <a:sy n="113" d="100"/>
        </p:scale>
        <p:origin x="-1488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56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164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84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98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24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66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518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98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880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982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13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081A4-3E0D-4037-8F20-ABA34A21C710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AFF2F-B6E2-40D0-9899-C34B3407E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01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v910926\Desktop\Showcase\Img print\command center sevon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8" y="0"/>
            <a:ext cx="9140302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505200" y="48161"/>
            <a:ext cx="5562600" cy="1200329"/>
          </a:xfrm>
          <a:prstGeom prst="rect">
            <a:avLst/>
          </a:prstGeom>
          <a:solidFill>
            <a:schemeClr val="tx1">
              <a:lumMod val="85000"/>
              <a:lumOff val="15000"/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 smtClean="0">
                <a:solidFill>
                  <a:schemeClr val="bg1"/>
                </a:solidFill>
                <a:latin typeface="NeueHaasGroteskDisp Std" pitchFamily="34" charset="0"/>
              </a:rPr>
              <a:t>Proactively Detect &amp; Fix </a:t>
            </a:r>
          </a:p>
          <a:p>
            <a:pPr algn="r"/>
            <a:r>
              <a:rPr lang="en-US" sz="3600" b="1" dirty="0" smtClean="0">
                <a:solidFill>
                  <a:schemeClr val="bg1"/>
                </a:solidFill>
                <a:latin typeface="NeueHaasGroteskDisp Std" pitchFamily="34" charset="0"/>
              </a:rPr>
              <a:t>Before Customer Notices</a:t>
            </a:r>
            <a:endParaRPr lang="en-US" sz="3600" b="1" dirty="0">
              <a:solidFill>
                <a:schemeClr val="bg1"/>
              </a:solidFill>
              <a:latin typeface="NeueHaasGroteskDisp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570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 descr="C:\Users\v910926\Desktop\Showcase\Img print\Presidential_Inaugur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9144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400" y="228600"/>
            <a:ext cx="5791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NeueHaasGroteskDisp Std" pitchFamily="34" charset="0"/>
              </a:rPr>
              <a:t>Presidential </a:t>
            </a:r>
          </a:p>
          <a:p>
            <a:r>
              <a:rPr lang="en-US" sz="4000" b="1" dirty="0" smtClean="0">
                <a:latin typeface="NeueHaasGroteskDisp Std" pitchFamily="34" charset="0"/>
              </a:rPr>
              <a:t>Inauguration</a:t>
            </a:r>
            <a:endParaRPr lang="en-US" sz="4000" b="1" dirty="0">
              <a:latin typeface="NeueHaasGroteskDisp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19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099" y="228600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099" y="1524000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32" y="2819401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031" y="228599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031" y="1523999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564" y="2819400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632" y="228598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632" y="1523998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165" y="2819399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632" y="228597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632" y="1523997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165" y="2819398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099" y="4114804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32" y="5410205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031" y="4114803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564" y="5410204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632" y="4114802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165" y="5410203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6632" y="4114801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:\Users\v910926\Desktop\Showcase\Img print\Two-Storey-Style-Craftsman-Front-House-Desig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165" y="5410202"/>
            <a:ext cx="1750999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530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4000"/>
            <a:ext cx="6953250" cy="3608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47786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828800"/>
            <a:ext cx="5429249" cy="2944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5585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143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9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572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715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4" y="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4" y="1143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3" y="2286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3" y="3429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4" y="4572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4" y="5715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1" y="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1" y="1143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286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429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1" y="4572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1" y="5715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4" y="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4" y="1143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3" y="2286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3" y="3429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4" y="4572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4" y="5715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5116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143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9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572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715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4" y="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4" y="1143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3" y="2286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3" y="3429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4" y="4572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44" y="5715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1" y="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1" y="1143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286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429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1" y="4572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1" y="5715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4" y="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4" y="1143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3" y="2286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3" y="3429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4" y="4572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444" y="5715000"/>
            <a:ext cx="2851776" cy="1219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2213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" y="8467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" y="2058790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09113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9436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9933" y="0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9933" y="2050323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466" y="4100646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466" y="6150969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733" y="-8467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733" y="2041856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5266" y="4092179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5266" y="6142502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9810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" y="8467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" y="2058790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09113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9436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9933" y="0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9933" y="2050323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466" y="4100646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466" y="6150969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733" y="-8467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733" y="2041856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5266" y="4092179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5266" y="6142502"/>
            <a:ext cx="3725333" cy="2050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3198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06680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13360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2003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671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39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9" y="1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9" y="106680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9" y="213360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9" y="32003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8" y="42671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8" y="53339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8" y="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8" y="10667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8" y="21335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8" y="32003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7" y="42671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7" y="53339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6" y="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6" y="10667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6" y="21335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6" y="32003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5" y="42671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5" y="53339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4" y="-1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4" y="10667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4" y="21335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4" y="32003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3" y="42671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3" y="5333996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2" y="-1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2" y="10667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2" y="21335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2" y="32003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1" y="42671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1" y="5333996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6400796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6" y="6400796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5" y="6400795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3" y="6400795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1" y="6400794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59" y="6400794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9683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06680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13360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2003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671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39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9" y="1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9" y="106680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9" y="213360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9" y="32003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8" y="42671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8" y="53339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8" y="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8" y="10667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8" y="21335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8" y="32003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7" y="42671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7" y="53339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6" y="0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6" y="10667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6" y="2133599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6" y="32003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5" y="42671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5" y="53339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4" y="-1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4" y="10667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4" y="21335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4" y="32003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3" y="42671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3" y="5333996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2" y="-1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2" y="10667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2" y="2133598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2" y="32003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1" y="4267197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61" y="5333996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6400796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56" y="6400796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515" y="6400795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273" y="6400795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101" y="6400794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859" y="6400794"/>
            <a:ext cx="162076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51373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v910926\Desktop\Showcase\Img print\0127-sf-superbowl-7-100641490-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535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3949456"/>
            <a:ext cx="5257800" cy="1323439"/>
          </a:xfrm>
          <a:prstGeom prst="rect">
            <a:avLst/>
          </a:prstGeom>
          <a:solidFill>
            <a:schemeClr val="tx1">
              <a:lumMod val="85000"/>
              <a:lumOff val="15000"/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smtClean="0">
                <a:solidFill>
                  <a:schemeClr val="bg1"/>
                </a:solidFill>
                <a:latin typeface="NeueHaasGroteskDisp Std" pitchFamily="34" charset="0"/>
              </a:rPr>
              <a:t>System Performance Engineer in Action</a:t>
            </a:r>
            <a:endParaRPr lang="en-US" sz="4000" b="1" dirty="0">
              <a:solidFill>
                <a:schemeClr val="bg1"/>
              </a:solidFill>
              <a:latin typeface="NeueHaasGroteskDisp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23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5201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1935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7136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" y="1852337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" y="2317538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" y="2774272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" y="3239473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799" y="0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799" y="465201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799" y="921935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799" y="1387136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266" y="1852337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266" y="2317538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266" y="2774272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266" y="3239473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67" y="3721142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67" y="4186343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67" y="4643077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467" y="5108278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573479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38680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495414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60615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4332" y="3721142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4332" y="4186343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4332" y="4643077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4332" y="5108278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799" y="5573479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799" y="6038680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799" y="6495414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799" y="6960615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066" y="0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066" y="465201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066" y="921935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066" y="1387136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533" y="1852337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533" y="2317538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533" y="2774272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533" y="3239473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599" y="3721142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599" y="4186343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599" y="4643077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599" y="5108278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066" y="5573479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066" y="6038680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066" y="6495414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4066" y="6960615"/>
            <a:ext cx="3352800" cy="465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3781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v910926\Desktop\Showcase\Img print\20160127-super-bowl-sf-cells-100640275-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" y="0"/>
            <a:ext cx="9135533" cy="609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66800" y="5235714"/>
            <a:ext cx="8001000" cy="707886"/>
          </a:xfrm>
          <a:prstGeom prst="rect">
            <a:avLst/>
          </a:prstGeom>
          <a:solidFill>
            <a:schemeClr val="tx1">
              <a:lumMod val="85000"/>
              <a:lumOff val="15000"/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smtClean="0">
                <a:solidFill>
                  <a:schemeClr val="bg1"/>
                </a:solidFill>
                <a:latin typeface="NeueHaasGroteskDisp Std" pitchFamily="34" charset="0"/>
              </a:rPr>
              <a:t>COWs, COLTs &amp; GoATS</a:t>
            </a:r>
            <a:endParaRPr lang="en-US" sz="4000" b="1" dirty="0">
              <a:solidFill>
                <a:schemeClr val="bg1"/>
              </a:solidFill>
              <a:latin typeface="NeueHaasGroteskDisp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892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v910926\Desktop\Showcase\Img print\command cent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400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v910926\Desktop\Showcase\Img print\0127-sf-superbowl-3-100641489-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84"/>
            <a:ext cx="9144000" cy="549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66800" y="4626114"/>
            <a:ext cx="8001000" cy="707886"/>
          </a:xfrm>
          <a:prstGeom prst="rect">
            <a:avLst/>
          </a:prstGeom>
          <a:solidFill>
            <a:schemeClr val="tx1">
              <a:lumMod val="85000"/>
              <a:lumOff val="15000"/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smtClean="0">
                <a:solidFill>
                  <a:schemeClr val="bg1"/>
                </a:solidFill>
                <a:latin typeface="NeueHaasGroteskDisp Std" pitchFamily="34" charset="0"/>
              </a:rPr>
              <a:t>Special Events Command Center</a:t>
            </a:r>
            <a:endParaRPr lang="en-US" sz="4000" b="1" dirty="0">
              <a:solidFill>
                <a:schemeClr val="bg1"/>
              </a:solidFill>
              <a:latin typeface="NeueHaasGroteskDisp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93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v910926\Desktop\Showcase\Img print\tes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144001" cy="5139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886200" y="3705761"/>
            <a:ext cx="5181600" cy="1323439"/>
          </a:xfrm>
          <a:prstGeom prst="rect">
            <a:avLst/>
          </a:prstGeom>
          <a:solidFill>
            <a:schemeClr val="tx1">
              <a:lumMod val="85000"/>
              <a:lumOff val="15000"/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smtClean="0">
                <a:solidFill>
                  <a:schemeClr val="bg1"/>
                </a:solidFill>
                <a:latin typeface="NeueHaasGroteskDisp Std" pitchFamily="34" charset="0"/>
              </a:rPr>
              <a:t>Network Test Walkers </a:t>
            </a:r>
          </a:p>
          <a:p>
            <a:pPr algn="r"/>
            <a:r>
              <a:rPr lang="en-US" sz="4000" b="1" dirty="0" smtClean="0">
                <a:solidFill>
                  <a:schemeClr val="bg1"/>
                </a:solidFill>
                <a:latin typeface="NeueHaasGroteskDisp Std" pitchFamily="34" charset="0"/>
              </a:rPr>
              <a:t>Pre-Game Prep</a:t>
            </a:r>
            <a:endParaRPr lang="en-US" sz="4000" b="1" dirty="0">
              <a:solidFill>
                <a:schemeClr val="bg1"/>
              </a:solidFill>
              <a:latin typeface="NeueHaasGroteskDisp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64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v910926\Desktop\Showcase\Img print\tester-fiel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995" y="0"/>
            <a:ext cx="9152996" cy="5145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419600" y="152400"/>
            <a:ext cx="4572000" cy="1323439"/>
          </a:xfrm>
          <a:prstGeom prst="rect">
            <a:avLst/>
          </a:prstGeom>
          <a:solidFill>
            <a:schemeClr val="tx1">
              <a:lumMod val="85000"/>
              <a:lumOff val="15000"/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smtClean="0">
                <a:solidFill>
                  <a:schemeClr val="bg1"/>
                </a:solidFill>
                <a:latin typeface="NeueHaasGroteskDisp Std" pitchFamily="34" charset="0"/>
              </a:rPr>
              <a:t>Track Down Issues</a:t>
            </a:r>
          </a:p>
          <a:p>
            <a:pPr algn="r"/>
            <a:r>
              <a:rPr lang="en-US" sz="4000" b="1" dirty="0" smtClean="0">
                <a:solidFill>
                  <a:schemeClr val="bg1"/>
                </a:solidFill>
                <a:latin typeface="NeueHaasGroteskDisp Std" pitchFamily="34" charset="0"/>
              </a:rPr>
              <a:t>In the Stadium</a:t>
            </a:r>
            <a:endParaRPr lang="en-US" sz="4000" b="1" dirty="0">
              <a:solidFill>
                <a:schemeClr val="bg1"/>
              </a:solidFill>
              <a:latin typeface="NeueHaasGroteskDisp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86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v910926\Desktop\Showcase\Img print\tester-field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5213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52400" y="228600"/>
            <a:ext cx="4572000" cy="1323439"/>
          </a:xfrm>
          <a:prstGeom prst="rect">
            <a:avLst/>
          </a:prstGeom>
          <a:solidFill>
            <a:schemeClr val="tx1">
              <a:lumMod val="85000"/>
              <a:lumOff val="15000"/>
              <a:alpha val="5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NeueHaasGroteskDisp Std" pitchFamily="34" charset="0"/>
              </a:rPr>
              <a:t>Test Walkers </a:t>
            </a:r>
          </a:p>
          <a:p>
            <a:r>
              <a:rPr lang="en-US" sz="4000" b="1" dirty="0" smtClean="0">
                <a:solidFill>
                  <a:schemeClr val="bg1"/>
                </a:solidFill>
                <a:latin typeface="NeueHaasGroteskDisp Std" pitchFamily="34" charset="0"/>
              </a:rPr>
              <a:t>during Pre-Games</a:t>
            </a:r>
            <a:endParaRPr lang="en-US" sz="4000" b="1" dirty="0">
              <a:solidFill>
                <a:schemeClr val="bg1"/>
              </a:solidFill>
              <a:latin typeface="NeueHaasGroteskDisp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320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v910926\Desktop\Showcase\Img print\Jordan-Hare-Stripe-The-Stadium-1184x78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33" y="0"/>
            <a:ext cx="913774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28600" y="130314"/>
            <a:ext cx="868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NeueHaasGroteskDisp Std" pitchFamily="34" charset="0"/>
              </a:rPr>
              <a:t>Monitor </a:t>
            </a:r>
            <a:r>
              <a:rPr lang="en-US" sz="4000" b="1" smtClean="0">
                <a:latin typeface="NeueHaasGroteskDisp Std" pitchFamily="34" charset="0"/>
              </a:rPr>
              <a:t>Network Performance</a:t>
            </a:r>
            <a:endParaRPr lang="en-US" sz="4000" b="1" dirty="0">
              <a:latin typeface="NeueHaasGroteskDisp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82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41</Words>
  <Application>Microsoft Office PowerPoint</Application>
  <PresentationFormat>On-screen Show (4:3)</PresentationFormat>
  <Paragraphs>14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Verizon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Sundar</dc:creator>
  <cp:lastModifiedBy>Sundar</cp:lastModifiedBy>
  <cp:revision>8</cp:revision>
  <dcterms:created xsi:type="dcterms:W3CDTF">2016-11-05T13:46:43Z</dcterms:created>
  <dcterms:modified xsi:type="dcterms:W3CDTF">2016-11-05T14:16:27Z</dcterms:modified>
</cp:coreProperties>
</file>

<file path=docProps/thumbnail.jpeg>
</file>